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Theory of education in higher educational establishments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Makhambetova.Zh.T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314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Holistic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assumes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unity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coprocesses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elements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professional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training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specialists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concept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less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often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concept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educational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nurturing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includes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coprocesses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upbringing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scientific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aimed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professional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preparation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9998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Yu.K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Babansky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called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procedural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components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unity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coprocesses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lies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fact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teaching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performs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functions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upbringing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scientific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Those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forming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theory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transactional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E.Burn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didactics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competence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quality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individual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means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bring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77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Characteristics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whole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goal-directedness-the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leading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process-the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integral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personality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specialist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capable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productive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creative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action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double-sided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nature-the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subjects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a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pedagogue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creative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character-the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creativity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teacher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coincide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creative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9729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dynamism-pedagogical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developing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phenomenon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inherent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content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actions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subjects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qualitative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subjects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themselves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integrity-all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components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coordinated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subordinated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itself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emphasizes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integrative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nature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365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Didactics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school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section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pedagogy-the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theory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teaching-didactics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deals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whole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teaching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concept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didactics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comes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Greek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didaktikos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 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disasko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 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appeared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writings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German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pedagogue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Wolfgang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Ratke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Ratikia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(1571-1635)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denote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art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Y. A.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Komensky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interpreted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didactics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"a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universal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art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teaching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everything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."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413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beginning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nineteenth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century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German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pedagogue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I.F.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Herbart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gave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status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integral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consistent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theory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teaching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didactics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Didactics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-science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teaching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goals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content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means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organization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achieved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categories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didactics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teaching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skills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well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purpose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content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organization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types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forms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means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outcomes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Currently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status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category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attached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concept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teaching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technology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904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Training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regulated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interaction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pedagogue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students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aimed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achieving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essence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reflects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attitude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teaching-teaching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Teaching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regulated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pedagogue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those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teach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realization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educational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tasks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ensuring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awareness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practical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application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b="1" i="1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593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coprocess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forms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behavior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arise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basis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cognition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exercise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acquired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experience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previously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acquired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ones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Components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addition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universal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components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Yu.K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Babansky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training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distinguishes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target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motivational-stimulating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informative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operational-activity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control-regulatory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evaluative-effective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components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6355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311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Theory of education in higher educational establishments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education in higher educational establishments</dc:title>
  <dc:creator>Admin</dc:creator>
  <cp:lastModifiedBy>Admin</cp:lastModifiedBy>
  <cp:revision>3</cp:revision>
  <dcterms:created xsi:type="dcterms:W3CDTF">2018-02-18T17:13:09Z</dcterms:created>
  <dcterms:modified xsi:type="dcterms:W3CDTF">2018-02-18T17:25:55Z</dcterms:modified>
</cp:coreProperties>
</file>